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A456BE-B25E-4513-9F2B-0D0E553912B8}">
  <a:tblStyle styleId="{EEA456BE-B25E-4513-9F2B-0D0E553912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3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4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4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5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5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5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4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6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7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6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7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7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6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6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8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7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8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8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7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8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8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8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8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8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10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8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9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9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9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9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10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9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0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0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08.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98.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0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0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0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13.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1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0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1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22.png"/><Relationship Id="rId4" Type="http://schemas.openxmlformats.org/officeDocument/2006/relationships/image" Target="../media/image11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27.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2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2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5.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16.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23.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28.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17.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21.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1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2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3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2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3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34.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3.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38.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7.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{EEA456BE-B25E-4513-9F2B-0D0E553912B8}</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{EEA456BE-B25E-4513-9F2B-0D0E553912B8}</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{EEA456BE-B25E-4513-9F2B-0D0E553912B8}</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{EEA456BE-B25E-4513-9F2B-0D0E553912B8}</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{EEA456BE-B25E-4513-9F2B-0D0E553912B8}</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{EEA456BE-B25E-4513-9F2B-0D0E553912B8}</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{EEA456BE-B25E-4513-9F2B-0D0E553912B8}</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{EEA456BE-B25E-4513-9F2B-0D0E553912B8}</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{EEA456BE-B25E-4513-9F2B-0D0E553912B8}</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{EEA456BE-B25E-4513-9F2B-0D0E553912B8}</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{EEA456BE-B25E-4513-9F2B-0D0E553912B8}</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{EEA456BE-B25E-4513-9F2B-0D0E553912B8}</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{EEA456BE-B25E-4513-9F2B-0D0E553912B8}</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{EEA456BE-B25E-4513-9F2B-0D0E553912B8}</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